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162175"/>
            <a:ext cx="10868025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152650"/>
            <a:ext cx="1162050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151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95450"/>
            <a:ext cx="116681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41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63002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72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00200"/>
            <a:ext cx="116681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89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620688"/>
            <a:ext cx="7776864" cy="6061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87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87379"/>
            <a:ext cx="11161240" cy="552599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20486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90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4009"/>
            <a:ext cx="11233248" cy="55293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0486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926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77803"/>
            <a:ext cx="11062072" cy="5535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97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987742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05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38350"/>
            <a:ext cx="1171575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95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08720"/>
            <a:ext cx="8352928" cy="58181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76387"/>
            <a:ext cx="116586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63691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84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67470"/>
            <a:ext cx="9361040" cy="5873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50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566862"/>
            <a:ext cx="107727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536477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998" y="2531900"/>
            <a:ext cx="22313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96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047875"/>
            <a:ext cx="1070610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99695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32794" y="3980800"/>
            <a:ext cx="135123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72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524000"/>
            <a:ext cx="106108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528339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64" y="4503033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942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595437"/>
            <a:ext cx="108108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717032"/>
            <a:ext cx="10369152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2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00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348880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4231" y="2348880"/>
            <a:ext cx="16364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96890" y="3124384"/>
            <a:ext cx="16364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66338" y="4869160"/>
            <a:ext cx="16364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90156" y="4869160"/>
            <a:ext cx="16364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73741" y="5760411"/>
            <a:ext cx="11299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70389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404664"/>
            <a:ext cx="6840760" cy="6339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95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48478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0496" y="329043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8335"/>
            <a:ext cx="11161240" cy="54330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22108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86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8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8712968" cy="583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71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2025-12-02T21:56:17Z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